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6858000" type="screen4x3"/>
  <p:notesSz cx="7104063" cy="102346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73D29-10C8-420E-B611-C2D0375855E7}" type="datetimeFigureOut">
              <a:rPr lang="pt-BR" smtClean="0"/>
              <a:t>16/05/2016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456F-FE4C-4AE0-A6E1-B8BC39F58C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9735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73D29-10C8-420E-B611-C2D0375855E7}" type="datetimeFigureOut">
              <a:rPr lang="pt-BR" smtClean="0"/>
              <a:t>16/05/2016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B456F-FE4C-4AE0-A6E1-B8BC39F58C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7203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1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612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21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39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890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996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2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677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13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47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615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266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148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39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51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89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59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0737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885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474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2372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298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394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35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6387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164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50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09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83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7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40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035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Apresentação na tela (4:3)</PresentationFormat>
  <Paragraphs>0</Paragraphs>
  <Slides>32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Alexandre Zaghetto</dc:creator>
  <cp:lastModifiedBy>Alexandre Zaghetto</cp:lastModifiedBy>
  <cp:revision>1</cp:revision>
  <dcterms:created xsi:type="dcterms:W3CDTF">2016-05-16T23:53:11Z</dcterms:created>
  <dcterms:modified xsi:type="dcterms:W3CDTF">2016-05-16T23:53:12Z</dcterms:modified>
</cp:coreProperties>
</file>